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305" r:id="rId2"/>
    <p:sldId id="306" r:id="rId3"/>
    <p:sldId id="307" r:id="rId4"/>
    <p:sldId id="308" r:id="rId5"/>
    <p:sldId id="309" r:id="rId6"/>
    <p:sldId id="292" r:id="rId7"/>
    <p:sldId id="29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00FF"/>
    <a:srgbClr val="006600"/>
    <a:srgbClr val="FF6600"/>
    <a:srgbClr val="FFCCCC"/>
    <a:srgbClr val="99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94660"/>
  </p:normalViewPr>
  <p:slideViewPr>
    <p:cSldViewPr>
      <p:cViewPr>
        <p:scale>
          <a:sx n="72" d="100"/>
          <a:sy n="72" d="100"/>
        </p:scale>
        <p:origin x="-127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4FAFE4-18B2-4621-A571-5976483E41A0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457C7E6-A1E0-437A-A8BE-1D88550EC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11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8B77D55-D9AF-4306-8A8B-C9EB138731EE}" type="slidenum">
              <a:rPr lang="zh-CN" altLang="en-US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5CEED-FD48-4EEA-BBDE-9C0313061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E895-65A3-4FB2-8E2E-CE93FF24A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650E-5D13-46F3-A63F-4EF77522D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19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77D76-33C6-4248-BD2E-4B881AE79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E202D-3499-450C-B764-ECCAA9CF8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3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CD68-BE15-4824-A096-08B5EAD7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1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E55BC-4EDC-470C-82CE-9BA966818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3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35C85-94FE-46C9-9DC6-812F2F84A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2489-D463-4934-A213-21EEEBB1E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719D7-C730-4943-8F3D-12CF86A13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F9496-6F99-4FF4-AB95-862557B35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7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374C818-ADE4-41B6-8559-D83CA23E1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019550"/>
            <a:ext cx="23907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95300"/>
            <a:ext cx="157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635000"/>
            <a:ext cx="12715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" y="2362200"/>
            <a:ext cx="894216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838200"/>
            <a:ext cx="89421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495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432 - 215 = 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432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2590800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215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3429000"/>
            <a:ext cx="11811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28600" y="2071688"/>
            <a:ext cx="762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438400" y="1752600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altLang="en-US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295400" y="3429000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066800" y="1981200"/>
            <a:ext cx="381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514600" y="3200400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1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90600" y="3429000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590800" y="4724400"/>
            <a:ext cx="678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4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85800" y="3443288"/>
            <a:ext cx="762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362200" y="5638800"/>
            <a:ext cx="58674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432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- 215 = 217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 animBg="1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495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627 - 162 = 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627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800" y="2590800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143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3429000"/>
            <a:ext cx="11430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8600" y="2071688"/>
            <a:ext cx="762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438400" y="1752600"/>
            <a:ext cx="693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295400" y="3429000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" y="1981200"/>
            <a:ext cx="381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438400" y="2530475"/>
            <a:ext cx="655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8 ,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514600" y="3962400"/>
            <a:ext cx="662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2, 6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endParaRPr lang="en-US" altLang="en-US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85800" y="3429000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286000" y="5616714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627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- 162 = 484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 animBg="1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449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0000FF"/>
                </a:solidFill>
                <a:latin typeface="VNI-Times" pitchFamily="2" charset="0"/>
              </a:rPr>
              <a:t>Baøi</a:t>
            </a:r>
            <a:r>
              <a:rPr lang="en-US" altLang="en-US" sz="5400" b="1" dirty="0">
                <a:solidFill>
                  <a:srgbClr val="0000FF"/>
                </a:solidFill>
                <a:latin typeface="VNI-Times" pitchFamily="2" charset="0"/>
              </a:rPr>
              <a:t> 1: </a:t>
            </a:r>
            <a:r>
              <a:rPr lang="en-US" altLang="en-US" sz="5400" b="1" dirty="0" err="1">
                <a:solidFill>
                  <a:srgbClr val="0000FF"/>
                </a:solidFill>
                <a:latin typeface="VNI-Times" pitchFamily="2" charset="0"/>
              </a:rPr>
              <a:t>Tính</a:t>
            </a:r>
            <a:endParaRPr lang="en-US" altLang="en-US" sz="54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14400" y="1828800"/>
            <a:ext cx="1371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3300"/>
                </a:solidFill>
                <a:latin typeface="VNI-Times" pitchFamily="2" charset="0"/>
              </a:rPr>
              <a:t>541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3300"/>
                </a:solidFill>
                <a:latin typeface="VNI-Times" pitchFamily="2" charset="0"/>
              </a:rPr>
              <a:t>127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914400" y="4038600"/>
            <a:ext cx="1066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" y="23622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657600" y="1811338"/>
            <a:ext cx="13716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422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114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733800" y="4038600"/>
            <a:ext cx="1066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200400" y="22860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705600" y="1752600"/>
            <a:ext cx="1371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564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215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6705600" y="3962400"/>
            <a:ext cx="1066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248400" y="22860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600200" y="4114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371600" y="25146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95400" y="4114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914400" y="4114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419600" y="41148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038600" y="4114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114800" y="24384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733800" y="411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7467600" y="40386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7162800" y="23622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086600" y="40386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705600" y="40386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/>
      <p:bldP spid="4104" grpId="0" animBg="1"/>
      <p:bldP spid="4105" grpId="0"/>
      <p:bldP spid="4106" grpId="0"/>
      <p:bldP spid="4107" grpId="0" animBg="1"/>
      <p:bldP spid="4108" grpId="0"/>
      <p:bldP spid="4109" grpId="0"/>
      <p:bldP spid="4110" grpId="0" animBg="1"/>
      <p:bldP spid="4111" grpId="0"/>
      <p:bldP spid="4112" grpId="0"/>
      <p:bldP spid="4113" grpId="0"/>
      <p:bldP spid="4114" grpId="0"/>
      <p:bldP spid="4115" grpId="0"/>
      <p:bldP spid="4116" grpId="0"/>
      <p:bldP spid="4117" grpId="0"/>
      <p:bldP spid="4118" grpId="0"/>
      <p:bldP spid="4119" grpId="0"/>
      <p:bldP spid="4120" grpId="0"/>
      <p:bldP spid="4121" grpId="0"/>
      <p:bldP spid="4122" grpId="0"/>
      <p:bldP spid="4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449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0000FF"/>
                </a:solidFill>
                <a:latin typeface="VNI-Times" pitchFamily="2" charset="0"/>
              </a:rPr>
              <a:t>Baøi</a:t>
            </a:r>
            <a:r>
              <a:rPr lang="en-US" altLang="en-US" sz="5400" b="1" dirty="0">
                <a:solidFill>
                  <a:srgbClr val="0000FF"/>
                </a:solidFill>
                <a:latin typeface="VNI-Times" pitchFamily="2" charset="0"/>
              </a:rPr>
              <a:t> 2: </a:t>
            </a:r>
            <a:r>
              <a:rPr lang="en-US" altLang="en-US" sz="5400" b="1" dirty="0" err="1">
                <a:solidFill>
                  <a:srgbClr val="0000FF"/>
                </a:solidFill>
                <a:latin typeface="VNI-Times" pitchFamily="2" charset="0"/>
              </a:rPr>
              <a:t>Tính</a:t>
            </a:r>
            <a:endParaRPr lang="en-US" altLang="en-US" sz="54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66800" y="1905000"/>
            <a:ext cx="1371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3300"/>
                </a:solidFill>
                <a:latin typeface="VNI-Times" pitchFamily="2" charset="0"/>
              </a:rPr>
              <a:t>627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3300"/>
                </a:solidFill>
                <a:latin typeface="VNI-Times" pitchFamily="2" charset="0"/>
              </a:rPr>
              <a:t>443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143000" y="4114800"/>
            <a:ext cx="1066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" y="24384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10000" y="1887538"/>
            <a:ext cx="13716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746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251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62400" y="4114800"/>
            <a:ext cx="1066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352800" y="23622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58000" y="1828800"/>
            <a:ext cx="1371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516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342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934200" y="4038600"/>
            <a:ext cx="1066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553200" y="22860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-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828800" y="41910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143000" y="25146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447800" y="419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8 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066800" y="4191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572000" y="4191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191000" y="41910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886200" y="25146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810000" y="41910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620000" y="41148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934200" y="24384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39000" y="41148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858000" y="41148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3300"/>
                </a:solidFill>
                <a:latin typeface="VNI-Times" pitchFamily="2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10246" grpId="0" animBg="1"/>
      <p:bldP spid="10247" grpId="0"/>
      <p:bldP spid="10248" grpId="0"/>
      <p:bldP spid="10249" grpId="0" animBg="1"/>
      <p:bldP spid="10250" grpId="0"/>
      <p:bldP spid="10251" grpId="0"/>
      <p:bldP spid="10252" grpId="0" animBg="1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  <p:bldP spid="10260" grpId="0"/>
      <p:bldP spid="10261" grpId="0"/>
      <p:bldP spid="10262" grpId="0"/>
      <p:bldP spid="10263" grpId="0"/>
      <p:bldP spid="10264" grpId="0"/>
      <p:bldP spid="10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1066800" y="9144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)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071730" y="3886200"/>
            <a:ext cx="5181600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tem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4572000" y="3367087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228600" y="3443287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152400" y="4052887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335 con tem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152400" y="4586287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128 con tem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152400" y="5195887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Hoa : … con tem?</a:t>
            </a:r>
          </a:p>
        </p:txBody>
      </p:sp>
      <p:sp>
        <p:nvSpPr>
          <p:cNvPr id="10249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10250" name="Text Box 33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0" y="1676400"/>
            <a:ext cx="9144000" cy="156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335 con tem,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128 con tem.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tem?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2133600"/>
            <a:ext cx="7391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52500" y="2667000"/>
            <a:ext cx="6743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2667000"/>
            <a:ext cx="533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3124200"/>
            <a:ext cx="62865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" y="3200400"/>
            <a:ext cx="62865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2667000"/>
            <a:ext cx="4572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24800" y="2743200"/>
            <a:ext cx="4572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038600" y="3443287"/>
            <a:ext cx="5105400" cy="2424113"/>
            <a:chOff x="4038600" y="3443287"/>
            <a:chExt cx="5105400" cy="242411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038600" y="3443287"/>
              <a:ext cx="0" cy="242411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038600" y="5867400"/>
              <a:ext cx="5105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4572000" y="5170107"/>
            <a:ext cx="5181600" cy="54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207 con tem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324350" y="4560507"/>
            <a:ext cx="5181600" cy="54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335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128 = 207 (con tem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6" grpId="0"/>
      <p:bldP spid="56347" grpId="0"/>
      <p:bldP spid="56348" grpId="0"/>
      <p:bldP spid="56349" grpId="0"/>
      <p:bldP spid="56350" grpId="0"/>
      <p:bldP spid="56351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8" descr="flower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5779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04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048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3048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5891" y="1779106"/>
            <a:ext cx="77251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cố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en-US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dặn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dò</a:t>
            </a:r>
            <a:endParaRPr lang="en-US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</TotalTime>
  <Words>315</Words>
  <Application>Microsoft Office PowerPoint</Application>
  <PresentationFormat>On-screen Show (4:3)</PresentationFormat>
  <Paragraphs>86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93</cp:revision>
  <dcterms:created xsi:type="dcterms:W3CDTF">2009-03-04T06:00:53Z</dcterms:created>
  <dcterms:modified xsi:type="dcterms:W3CDTF">2021-09-25T11:42:44Z</dcterms:modified>
</cp:coreProperties>
</file>